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87" r:id="rId2"/>
    <p:sldId id="288" r:id="rId3"/>
    <p:sldId id="289" r:id="rId4"/>
    <p:sldId id="306" r:id="rId5"/>
    <p:sldId id="298" r:id="rId6"/>
    <p:sldId id="299" r:id="rId7"/>
    <p:sldId id="257" r:id="rId8"/>
    <p:sldId id="258" r:id="rId9"/>
    <p:sldId id="259" r:id="rId10"/>
    <p:sldId id="260" r:id="rId11"/>
    <p:sldId id="261" r:id="rId12"/>
    <p:sldId id="290" r:id="rId13"/>
    <p:sldId id="300" r:id="rId14"/>
    <p:sldId id="262" r:id="rId15"/>
    <p:sldId id="263" r:id="rId16"/>
    <p:sldId id="264" r:id="rId17"/>
    <p:sldId id="265" r:id="rId18"/>
    <p:sldId id="266" r:id="rId19"/>
    <p:sldId id="267" r:id="rId20"/>
    <p:sldId id="297" r:id="rId21"/>
    <p:sldId id="291" r:id="rId22"/>
    <p:sldId id="301" r:id="rId23"/>
    <p:sldId id="268" r:id="rId24"/>
    <p:sldId id="269" r:id="rId25"/>
    <p:sldId id="270" r:id="rId26"/>
    <p:sldId id="271" r:id="rId27"/>
    <p:sldId id="272" r:id="rId28"/>
    <p:sldId id="292" r:id="rId29"/>
    <p:sldId id="307" r:id="rId30"/>
    <p:sldId id="273" r:id="rId31"/>
    <p:sldId id="274" r:id="rId32"/>
    <p:sldId id="275" r:id="rId33"/>
    <p:sldId id="276" r:id="rId34"/>
    <p:sldId id="302" r:id="rId35"/>
    <p:sldId id="293" r:id="rId36"/>
    <p:sldId id="303" r:id="rId37"/>
    <p:sldId id="304" r:id="rId38"/>
    <p:sldId id="278" r:id="rId39"/>
    <p:sldId id="279" r:id="rId40"/>
    <p:sldId id="280" r:id="rId41"/>
    <p:sldId id="281" r:id="rId42"/>
    <p:sldId id="282" r:id="rId43"/>
    <p:sldId id="294" r:id="rId44"/>
    <p:sldId id="283" r:id="rId45"/>
    <p:sldId id="284" r:id="rId46"/>
    <p:sldId id="285" r:id="rId47"/>
    <p:sldId id="286" r:id="rId48"/>
    <p:sldId id="305" r:id="rId49"/>
    <p:sldId id="308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E4F80-B49B-435C-AFE3-0802A7E03FB2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CAF7D-B0F8-47EE-AA4F-3BC6CE347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1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6CAF7D-B0F8-47EE-AA4F-3BC6CE3470D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06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14B1-9AC1-430E-8328-259C0DB7734D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E728-ADE3-40F5-910A-72C952A4C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14B1-9AC1-430E-8328-259C0DB7734D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E728-ADE3-40F5-910A-72C952A4C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14B1-9AC1-430E-8328-259C0DB7734D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E728-ADE3-40F5-910A-72C952A4CC8E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14B1-9AC1-430E-8328-259C0DB7734D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E728-ADE3-40F5-910A-72C952A4CC8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14B1-9AC1-430E-8328-259C0DB7734D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E728-ADE3-40F5-910A-72C952A4C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14B1-9AC1-430E-8328-259C0DB7734D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E728-ADE3-40F5-910A-72C952A4CC8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14B1-9AC1-430E-8328-259C0DB7734D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E728-ADE3-40F5-910A-72C952A4C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14B1-9AC1-430E-8328-259C0DB7734D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E728-ADE3-40F5-910A-72C952A4C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14B1-9AC1-430E-8328-259C0DB7734D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E728-ADE3-40F5-910A-72C952A4CC8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14B1-9AC1-430E-8328-259C0DB7734D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E728-ADE3-40F5-910A-72C952A4CC8E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614B1-9AC1-430E-8328-259C0DB7734D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7E728-ADE3-40F5-910A-72C952A4CC8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83614B1-9AC1-430E-8328-259C0DB7734D}" type="datetimeFigureOut">
              <a:rPr lang="en-US" smtClean="0"/>
              <a:t>8/23/2016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5B7E728-ADE3-40F5-910A-72C952A4CC8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6278" y="2204864"/>
            <a:ext cx="698477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9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IranNastaliq" pitchFamily="18" charset="0"/>
                <a:cs typeface="IranNastaliq" pitchFamily="18" charset="0"/>
              </a:rPr>
              <a:t>بسم الله ارحمن الرحیم</a:t>
            </a:r>
            <a:endParaRPr lang="en-US" sz="9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ysClr val="windowText" lastClr="00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5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476672"/>
            <a:ext cx="8229600" cy="12527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ترکیب حروف فارسی با حروف مغناطیسی </a:t>
            </a:r>
            <a:endParaRPr lang="en-US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3" name="Picture 2" descr="C:\Documents and Settings\Administrator\Desktop\آبان\آبان\2011012734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1729400"/>
            <a:ext cx="3456384" cy="4147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Documents and Settings\Administrator\Desktop\آبان\آبان\2011012734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1" y="1844824"/>
            <a:ext cx="3276798" cy="41430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756592" y="6033362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0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3832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80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املا نمکی</a:t>
            </a:r>
            <a:r>
              <a:rPr lang="fa-IR" sz="115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 </a:t>
            </a:r>
            <a:endParaRPr lang="en-US" sz="115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3" name="Picture 2" descr="C:\Documents and Settings\Administrator\Desktop\آبان\آبان\2011020234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170" y="1700808"/>
            <a:ext cx="3898776" cy="4236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Documents and Settings\Administrator\Desktop\آبان\آبان\2011020234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600256" y="2102020"/>
            <a:ext cx="4269152" cy="3898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40698" y="6185984"/>
            <a:ext cx="46085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2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51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1560" y="476672"/>
            <a:ext cx="799288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4008" y="836712"/>
            <a:ext cx="799288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5400" dirty="0" smtClean="0">
                <a:latin typeface="IranNastaliq" pitchFamily="18" charset="0"/>
                <a:cs typeface="B Nazanin" pitchFamily="2" charset="-78"/>
              </a:rPr>
              <a:t>آموزش عملی دروس </a:t>
            </a:r>
          </a:p>
          <a:p>
            <a:pPr algn="ctr"/>
            <a:r>
              <a:rPr lang="fa-IR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ranNastaliq" pitchFamily="18" charset="0"/>
                <a:cs typeface="B Nazanin" pitchFamily="2" charset="-78"/>
              </a:rPr>
              <a:t>پایه دوم</a:t>
            </a:r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ranNastaliq" pitchFamily="18" charset="0"/>
              <a:cs typeface="B Nazanin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327">
            <a:off x="582194" y="3384182"/>
            <a:ext cx="2589906" cy="29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2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" t="14371" r="2221" b="14567"/>
          <a:stretch/>
        </p:blipFill>
        <p:spPr>
          <a:xfrm>
            <a:off x="1187624" y="1628800"/>
            <a:ext cx="5976664" cy="4173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Rectangle 2"/>
          <p:cNvSpPr/>
          <p:nvPr/>
        </p:nvSpPr>
        <p:spPr>
          <a:xfrm>
            <a:off x="-756592" y="6033362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33832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88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ساخت بادنما و فرفره</a:t>
            </a:r>
            <a:endParaRPr lang="en-US" sz="88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42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3832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115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دسته بندی اعداد </a:t>
            </a:r>
            <a:endParaRPr lang="en-US" sz="115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3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38681"/>
            <a:ext cx="4119736" cy="271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936" y="2738681"/>
            <a:ext cx="4109864" cy="271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-756592" y="6033362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10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38328"/>
            <a:ext cx="8229600" cy="287464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طرح یک روز بدون کیف</a:t>
            </a:r>
            <a:r>
              <a:rPr lang="fa-IR" sz="115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 </a:t>
            </a:r>
            <a:endParaRPr lang="en-US" sz="115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3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35" y="2564905"/>
            <a:ext cx="4362053" cy="3271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92897"/>
            <a:ext cx="4176464" cy="3343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323528" y="6033361"/>
            <a:ext cx="46085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2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2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60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3832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115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مفهوم سایه</a:t>
            </a:r>
            <a:endParaRPr lang="en-US" sz="115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3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564904"/>
            <a:ext cx="3636640" cy="3446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492897"/>
            <a:ext cx="3822700" cy="3518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341648" y="6203046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37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3832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115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آموزش ساعت </a:t>
            </a:r>
            <a:endParaRPr lang="en-US" sz="115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3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2" y="2420888"/>
            <a:ext cx="403540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20888"/>
            <a:ext cx="4114800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-756592" y="6033362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51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2896"/>
            <a:ext cx="4176464" cy="331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32" y="2780927"/>
            <a:ext cx="4243040" cy="3312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3832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66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آزمایش انواع صدا </a:t>
            </a:r>
            <a:endParaRPr lang="en-US" sz="66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36512" y="6033361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67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3832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54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دست ورزی اعداد 3رقمی</a:t>
            </a:r>
            <a:r>
              <a:rPr lang="fa-IR" sz="115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 </a:t>
            </a:r>
            <a:endParaRPr lang="en-US" sz="115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3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76872"/>
            <a:ext cx="3822700" cy="3523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568" y="2276872"/>
            <a:ext cx="3822700" cy="3559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83568" y="6033361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40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1104" y="1556792"/>
            <a:ext cx="7992888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b="1" dirty="0" smtClean="0">
                <a:solidFill>
                  <a:sysClr val="windowText" lastClr="000000"/>
                </a:solidFill>
                <a:latin typeface="IranNastaliq" pitchFamily="18" charset="0"/>
                <a:cs typeface="B Nazanin" pitchFamily="2" charset="-78"/>
              </a:rPr>
              <a:t>مجتمع فرهنگی آموزشی هانیه هوشمند</a:t>
            </a:r>
          </a:p>
          <a:p>
            <a:pPr algn="ctr"/>
            <a:endParaRPr lang="en-US" sz="8000" b="1" cap="none" spc="0" dirty="0">
              <a:ln w="1905"/>
              <a:solidFill>
                <a:sysClr val="windowText" lastClr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3145"/>
            <a:ext cx="2381250" cy="57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6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59640"/>
            <a:ext cx="6624736" cy="43902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33832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دست ورزی ساعت و  اعداد 3رقمی  با کارت</a:t>
            </a:r>
            <a:endParaRPr lang="en-US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9512" y="6033361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2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1560" y="476672"/>
            <a:ext cx="799288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576" y="2132856"/>
            <a:ext cx="79928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400" dirty="0" smtClean="0">
                <a:latin typeface="IranNastaliq" pitchFamily="18" charset="0"/>
                <a:cs typeface="IranNastaliq" pitchFamily="18" charset="0"/>
              </a:rPr>
              <a:t>آموزش عملی دروس </a:t>
            </a:r>
          </a:p>
          <a:p>
            <a:pPr algn="ctr"/>
            <a:r>
              <a:rPr lang="fa-IR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ranNastaliq" pitchFamily="18" charset="0"/>
                <a:cs typeface="IranNastaliq" pitchFamily="18" charset="0"/>
              </a:rPr>
              <a:t>پایه سوم</a:t>
            </a:r>
            <a:endParaRPr lang="en-US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327">
            <a:off x="582194" y="3384182"/>
            <a:ext cx="2589906" cy="29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2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2776"/>
            <a:ext cx="4114800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576" y="1628800"/>
            <a:ext cx="4114800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90580" y="6115163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33832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80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آهنربا</a:t>
            </a:r>
            <a:endParaRPr lang="en-US" sz="80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05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5759447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605" y="1567746"/>
            <a:ext cx="3672408" cy="4082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9520" y="1683716"/>
            <a:ext cx="3697408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3832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80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ساخت ترازو</a:t>
            </a:r>
            <a:endParaRPr lang="en-US" sz="80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73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56592" y="6033360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198" y="969555"/>
            <a:ext cx="3578054" cy="40324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9257" y="1221585"/>
            <a:ext cx="3290021" cy="35283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2073" y="3696736"/>
            <a:ext cx="3069891" cy="32543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31924" y="26064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40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انجام آزمایش های علوم</a:t>
            </a:r>
            <a:endParaRPr lang="en-US" sz="40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46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6024739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954" y="1771638"/>
            <a:ext cx="3960440" cy="3851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861220"/>
            <a:ext cx="4572000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3832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80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آموزش ضرب</a:t>
            </a:r>
            <a:endParaRPr lang="en-US" sz="80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29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80528" y="6033361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676" y="1572940"/>
            <a:ext cx="3888432" cy="3856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08004" y="1808820"/>
            <a:ext cx="3888432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3832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48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طرح یک روز بدون کیف</a:t>
            </a:r>
            <a:r>
              <a:rPr lang="fa-IR" sz="88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 </a:t>
            </a:r>
            <a:endParaRPr lang="en-US" sz="88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65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3886" y="6033363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2814" y="2165414"/>
            <a:ext cx="4320481" cy="2239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02227" y="2130762"/>
            <a:ext cx="4788024" cy="2872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4884" y="3038123"/>
            <a:ext cx="4402822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33832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48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انجام آزمایش های علوم</a:t>
            </a:r>
            <a:endParaRPr lang="en-US" sz="48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474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1560" y="476672"/>
            <a:ext cx="799288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4008" y="2348880"/>
            <a:ext cx="799288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000" dirty="0" smtClean="0">
                <a:latin typeface="IranNastaliq" pitchFamily="18" charset="0"/>
                <a:cs typeface="IranNastaliq" pitchFamily="18" charset="0"/>
              </a:rPr>
              <a:t>آموزش عملی دروس </a:t>
            </a:r>
          </a:p>
          <a:p>
            <a:pPr algn="ctr"/>
            <a:r>
              <a:rPr lang="fa-IR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ranNastaliq" pitchFamily="18" charset="0"/>
                <a:cs typeface="IranNastaliq" pitchFamily="18" charset="0"/>
              </a:rPr>
              <a:t>پایه چهارم</a:t>
            </a:r>
            <a:endParaRPr lang="en-US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327">
            <a:off x="582194" y="3384182"/>
            <a:ext cx="2589906" cy="29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2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72816"/>
            <a:ext cx="4514800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457200" y="6033361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420888"/>
            <a:ext cx="364840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3832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66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آزمایشگاه علوم</a:t>
            </a:r>
            <a:endParaRPr lang="en-US" sz="66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8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1560" y="476672"/>
            <a:ext cx="799288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55576" y="1988840"/>
            <a:ext cx="799288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4400" dirty="0" smtClean="0">
                <a:latin typeface="IranNastaliq" pitchFamily="18" charset="0"/>
                <a:cs typeface="B Nazanin" pitchFamily="2" charset="-78"/>
              </a:rPr>
              <a:t>آموزش عملی دروس </a:t>
            </a:r>
          </a:p>
          <a:p>
            <a:pPr algn="ctr"/>
            <a:r>
              <a:rPr lang="fa-IR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ranNastaliq" pitchFamily="18" charset="0"/>
                <a:cs typeface="B Nazanin" pitchFamily="2" charset="-78"/>
              </a:rPr>
              <a:t>پایه اول</a:t>
            </a:r>
            <a:endParaRPr lang="en-US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ranNastaliq" pitchFamily="18" charset="0"/>
              <a:cs typeface="B Nazanin" pitchFamily="2" charset="-7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327">
            <a:off x="582194" y="3384182"/>
            <a:ext cx="2589906" cy="29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9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61" y="6033361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21" y="1340768"/>
            <a:ext cx="3168352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017" y="1844824"/>
            <a:ext cx="2996579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080538"/>
            <a:ext cx="2427734" cy="3084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33832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48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آزمایشگاه علوم</a:t>
            </a:r>
            <a:endParaRPr lang="en-US" sz="48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37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6033362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808"/>
            <a:ext cx="4248472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00808"/>
            <a:ext cx="3785617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3832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88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نظافت دندان</a:t>
            </a:r>
            <a:endParaRPr lang="en-US" sz="88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24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6013165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556792"/>
            <a:ext cx="4104456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56898"/>
            <a:ext cx="3851920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33832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54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طرح یک روز بدون کیف</a:t>
            </a:r>
            <a:endParaRPr lang="en-US" sz="54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10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509" y="6033361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44824"/>
            <a:ext cx="3264363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3832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88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آزمایش حباب</a:t>
            </a:r>
            <a:endParaRPr lang="en-US" sz="88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39" y="1981200"/>
            <a:ext cx="4187957" cy="375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6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6" y="1634598"/>
            <a:ext cx="4608512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80" y="1700808"/>
            <a:ext cx="3939902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0" y="6048953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33832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80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دست ورزی ریاضی</a:t>
            </a:r>
            <a:endParaRPr lang="en-US" sz="80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75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1560" y="476672"/>
            <a:ext cx="799288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7544" y="1806208"/>
            <a:ext cx="799288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6000" dirty="0" smtClean="0">
                <a:latin typeface="IranNastaliq" pitchFamily="18" charset="0"/>
                <a:cs typeface="IranNastaliq" pitchFamily="18" charset="0"/>
              </a:rPr>
              <a:t>آموزش عملی دروس </a:t>
            </a:r>
          </a:p>
          <a:p>
            <a:pPr algn="ctr"/>
            <a:r>
              <a:rPr lang="fa-IR" sz="6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ranNastaliq" pitchFamily="18" charset="0"/>
                <a:cs typeface="IranNastaliq" pitchFamily="18" charset="0"/>
              </a:rPr>
              <a:t>پایه پنجم</a:t>
            </a:r>
            <a:endParaRPr lang="en-US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327">
            <a:off x="582194" y="3384182"/>
            <a:ext cx="2589906" cy="29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2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60" y="1340768"/>
            <a:ext cx="3744416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-12922" y="6033361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24844"/>
            <a:ext cx="4104456" cy="4140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3832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60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دست ورزی ریاضی</a:t>
            </a:r>
            <a:endParaRPr lang="en-US" sz="60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37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3563888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27485" y="5910713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21656"/>
            <a:ext cx="3528392" cy="4243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611560" y="476672"/>
            <a:ext cx="799288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6600" dirty="0" smtClean="0">
                <a:latin typeface="IranNastaliq" pitchFamily="18" charset="0"/>
                <a:cs typeface="IranNastaliq" pitchFamily="18" charset="0"/>
              </a:rPr>
              <a:t>طرح کرامت</a:t>
            </a:r>
            <a:endParaRPr lang="en-US" sz="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26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33832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66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ساخت مدل ساعد و بازو</a:t>
            </a:r>
            <a:endParaRPr lang="en-US" sz="66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232" y="2122620"/>
            <a:ext cx="3900505" cy="3920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8318" y="2196942"/>
            <a:ext cx="4168411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179512" y="6064150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54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60848"/>
            <a:ext cx="4139952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60972"/>
            <a:ext cx="4139952" cy="4104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206997" y="6207667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29208" y="615012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48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آزمایش تشکیل تصویر با عدسی محدب</a:t>
            </a:r>
            <a:endParaRPr lang="en-US" sz="48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73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548" y="1808820"/>
            <a:ext cx="352839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30432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115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1960" y="1988840"/>
            <a:ext cx="4176464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-756592" y="6033362"/>
            <a:ext cx="46085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28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1560" y="476672"/>
            <a:ext cx="799288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6000" dirty="0" smtClean="0">
                <a:latin typeface="IranNastaliq" pitchFamily="18" charset="0"/>
                <a:cs typeface="IranNastaliq" pitchFamily="18" charset="0"/>
              </a:rPr>
              <a:t>آموزش نشانه گ  و ف</a:t>
            </a:r>
            <a:endParaRPr lang="en-US" sz="6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9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4139952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72816"/>
            <a:ext cx="4211960" cy="432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35496" y="6132258"/>
            <a:ext cx="460851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28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28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62068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60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تغییرات شیمیایی فیزیکی</a:t>
            </a:r>
            <a:endParaRPr lang="en-US" sz="60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75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16832"/>
            <a:ext cx="3923928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94632"/>
            <a:ext cx="3707904" cy="3982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07504" y="6033361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33832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60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ساخت فرفره</a:t>
            </a:r>
            <a:endParaRPr lang="en-US" sz="60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73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756592" y="6033362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33832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48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طرح یک روز بدون کیف</a:t>
            </a:r>
            <a:r>
              <a:rPr lang="fa-IR" sz="115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 </a:t>
            </a:r>
            <a:endParaRPr lang="en-US" sz="115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37298"/>
            <a:ext cx="3816424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400" y="2492896"/>
            <a:ext cx="3600400" cy="3667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774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4008" y="1196752"/>
            <a:ext cx="799288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4008" y="1234811"/>
            <a:ext cx="799288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7200" dirty="0" smtClean="0">
                <a:latin typeface="IranNastaliq" pitchFamily="18" charset="0"/>
                <a:cs typeface="IranNastaliq" pitchFamily="18" charset="0"/>
              </a:rPr>
              <a:t>آموزش عملی دروس</a:t>
            </a:r>
            <a:endParaRPr lang="en-US" sz="7200" dirty="0" smtClean="0">
              <a:latin typeface="IranNastaliq" pitchFamily="18" charset="0"/>
              <a:cs typeface="IranNastaliq" pitchFamily="18" charset="0"/>
            </a:endParaRPr>
          </a:p>
          <a:p>
            <a:pPr algn="ctr"/>
            <a:r>
              <a:rPr lang="fa-IR" sz="7200" dirty="0" smtClean="0">
                <a:latin typeface="IranNastaliq" pitchFamily="18" charset="0"/>
                <a:cs typeface="IranNastaliq" pitchFamily="18" charset="0"/>
              </a:rPr>
              <a:t> </a:t>
            </a:r>
          </a:p>
          <a:p>
            <a:pPr algn="ctr"/>
            <a:r>
              <a:rPr lang="fa-IR" sz="6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IranNastaliq" pitchFamily="18" charset="0"/>
                <a:cs typeface="IranNastaliq" pitchFamily="18" charset="0"/>
              </a:rPr>
              <a:t>پایه ششم</a:t>
            </a:r>
            <a:endParaRPr lang="en-US" sz="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6327">
            <a:off x="582194" y="3384182"/>
            <a:ext cx="2589906" cy="295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52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408" y="6013165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22512"/>
            <a:ext cx="3960440" cy="3838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7016" y="1671781"/>
            <a:ext cx="3960437" cy="4018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79235" y="548680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48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آموزش بافتنی</a:t>
            </a:r>
            <a:endParaRPr lang="en-US" sz="48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14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995" y="6093296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079" y="1709376"/>
            <a:ext cx="3872772" cy="3742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5084" y="1527318"/>
            <a:ext cx="4302224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3832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72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دست ورزی ریاضی</a:t>
            </a:r>
            <a:endParaRPr lang="en-US" sz="72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19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6033362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0" y="1982184"/>
            <a:ext cx="4032448" cy="3807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696" y="2060848"/>
            <a:ext cx="4211960" cy="3649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38328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72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سازه های ماکارونی</a:t>
            </a:r>
            <a:endParaRPr lang="en-US" sz="72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1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33362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6" y="1628800"/>
            <a:ext cx="3672408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1" y="1894520"/>
            <a:ext cx="4555140" cy="4138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75340" y="402709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66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آموزش اجزای بدن</a:t>
            </a:r>
            <a:endParaRPr lang="en-US" sz="66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0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457200" y="6036314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00"/>
          <a:stretch/>
        </p:blipFill>
        <p:spPr>
          <a:xfrm>
            <a:off x="4844058" y="2132856"/>
            <a:ext cx="4048422" cy="37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626360"/>
            <a:ext cx="8229600" cy="150649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54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طرح</a:t>
            </a:r>
            <a:r>
              <a:rPr lang="fa-IR" sz="60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 یک روز بدون کیف</a:t>
            </a:r>
            <a:endParaRPr lang="en-US" sz="60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9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59632" y="2276872"/>
            <a:ext cx="669674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5400" dirty="0" smtClean="0"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</a:p>
          <a:p>
            <a:pPr algn="ctr" rtl="1"/>
            <a:endParaRPr lang="fa-IR" sz="2400" dirty="0">
              <a:latin typeface="IranNastaliq" pitchFamily="18" charset="0"/>
              <a:cs typeface="IranNastaliq" pitchFamily="18" charset="0"/>
            </a:endParaRPr>
          </a:p>
          <a:p>
            <a:pPr algn="ctr" rtl="1"/>
            <a:endParaRPr lang="fa-IR" sz="2400" dirty="0" smtClean="0">
              <a:latin typeface="IranNastaliq" pitchFamily="18" charset="0"/>
              <a:cs typeface="IranNastaliq" pitchFamily="18" charset="0"/>
            </a:endParaRPr>
          </a:p>
          <a:p>
            <a:pPr algn="ctr" rtl="1"/>
            <a:endParaRPr lang="fa-IR" sz="2400" dirty="0">
              <a:latin typeface="IranNastaliq" pitchFamily="18" charset="0"/>
              <a:cs typeface="IranNastaliq" pitchFamily="18" charset="0"/>
            </a:endParaRPr>
          </a:p>
          <a:p>
            <a:pPr algn="ctr" rtl="1"/>
            <a:r>
              <a:rPr lang="fa-IR" sz="4400" dirty="0" smtClean="0">
                <a:latin typeface="IranNastaliq" pitchFamily="18" charset="0"/>
                <a:cs typeface="IranNastaliq" pitchFamily="18" charset="0"/>
              </a:rPr>
              <a:t>سال تحصیلی 95-94</a:t>
            </a:r>
            <a:endParaRPr lang="en-US" sz="4400" dirty="0"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637263"/>
      </p:ext>
    </p:extLst>
  </p:cSld>
  <p:clrMapOvr>
    <a:masterClrMapping/>
  </p:clrMapOvr>
  <p:transition spd="slow" advClick="0" advTm="5000">
    <p:wheel spokes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3816424" cy="4248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772816"/>
            <a:ext cx="3857625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-36513" y="6068864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560" y="476672"/>
            <a:ext cx="799288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6600" dirty="0" smtClean="0">
                <a:latin typeface="IranNastaliq" pitchFamily="18" charset="0"/>
                <a:cs typeface="IranNastaliq" pitchFamily="18" charset="0"/>
              </a:rPr>
              <a:t>آزمایش </a:t>
            </a:r>
            <a:endParaRPr lang="en-US" sz="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3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53332"/>
            <a:ext cx="3816424" cy="3717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53332"/>
            <a:ext cx="3857625" cy="436510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144524" y="6009813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560" y="476672"/>
            <a:ext cx="799288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6600" dirty="0" smtClean="0">
                <a:latin typeface="IranNastaliq" pitchFamily="18" charset="0"/>
                <a:cs typeface="IranNastaliq" pitchFamily="18" charset="0"/>
              </a:rPr>
              <a:t>دست ورزی ریاضی</a:t>
            </a:r>
            <a:endParaRPr lang="en-US" sz="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318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476672"/>
            <a:ext cx="799288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6600" dirty="0" smtClean="0">
                <a:latin typeface="IranNastaliq" pitchFamily="18" charset="0"/>
                <a:cs typeface="IranNastaliq" pitchFamily="18" charset="0"/>
              </a:rPr>
              <a:t>آموزش گوشه دست ورزی باقیچی </a:t>
            </a:r>
            <a:endParaRPr lang="en-US" sz="66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3" name="Picture 2" descr="C:\Documents and Settings\Administrator\Desktop\آبان\آبان\2011011533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468" y="1866900"/>
            <a:ext cx="4128459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3" descr="C:\Documents and Settings\Administrator\Desktop\آبان\آبان\2011020234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7" t="5328" r="8289" b="10751"/>
          <a:stretch/>
        </p:blipFill>
        <p:spPr bwMode="auto">
          <a:xfrm>
            <a:off x="4716016" y="1866900"/>
            <a:ext cx="4051149" cy="3434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Rectangle 4"/>
          <p:cNvSpPr/>
          <p:nvPr/>
        </p:nvSpPr>
        <p:spPr>
          <a:xfrm>
            <a:off x="-756592" y="6033362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8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476672"/>
            <a:ext cx="8229600" cy="12527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60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آموزش درس آ تقویت حافظه دیداری </a:t>
            </a:r>
            <a:endParaRPr lang="en-US" sz="60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3" name="Picture 2" descr="C:\Documents and Settings\Administrator\Desktop\آبان\آبان\201101193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976" y="1628800"/>
            <a:ext cx="3883000" cy="4286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Documents and Settings\Administrator\Desktop\آبان\آبان\2011011934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1" y="1520743"/>
            <a:ext cx="3880990" cy="4502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9418" y="6191472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3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39812" y="476672"/>
            <a:ext cx="8229600" cy="12527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a-IR" sz="7200" dirty="0" smtClean="0"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طرح یک روز بدون کیف</a:t>
            </a:r>
            <a:endParaRPr lang="en-US" sz="7200" dirty="0"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798" y="6033362"/>
            <a:ext cx="460851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a-IR" sz="3600" cap="none" spc="0" dirty="0" smtClean="0">
                <a:ln w="18000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  <a:latin typeface="IranNastaliq" pitchFamily="18" charset="0"/>
                <a:cs typeface="IranNastaliq" pitchFamily="18" charset="0"/>
              </a:rPr>
              <a:t>مجتمع فرهنگی آموزشی هانیه هوشمند</a:t>
            </a:r>
            <a:endParaRPr lang="en-US" sz="3600" cap="none" spc="0" dirty="0">
              <a:ln w="18000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  <a:latin typeface="IranNastaliq" pitchFamily="18" charset="0"/>
              <a:cs typeface="IranNastaliq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060" y="1742401"/>
            <a:ext cx="4010310" cy="3827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8190" y="1822869"/>
            <a:ext cx="3914959" cy="3761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455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5000">
        <p14:vortex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399</TotalTime>
  <Words>389</Words>
  <Application>Microsoft Office PowerPoint</Application>
  <PresentationFormat>On-screen Show (4:3)</PresentationFormat>
  <Paragraphs>101</Paragraphs>
  <Slides>49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Waveform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PGD</cp:lastModifiedBy>
  <cp:revision>49</cp:revision>
  <dcterms:created xsi:type="dcterms:W3CDTF">2016-01-12T08:15:50Z</dcterms:created>
  <dcterms:modified xsi:type="dcterms:W3CDTF">2016-08-23T09:09:14Z</dcterms:modified>
</cp:coreProperties>
</file>